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68" autoAdjust="0"/>
  </p:normalViewPr>
  <p:slideViewPr>
    <p:cSldViewPr>
      <p:cViewPr>
        <p:scale>
          <a:sx n="123" d="100"/>
          <a:sy n="123" d="100"/>
        </p:scale>
        <p:origin x="-1284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7CEC51-6286-4385-A250-667D765C0D27}" type="datetimeFigureOut">
              <a:rPr lang="pl-PL" smtClean="0"/>
              <a:t>16.09.2021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B22102-1827-4CBB-8B45-3AE5CBE3DB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8856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22102-1827-4CBB-8B45-3AE5CBE3DB0C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6592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5DDFF-04F6-4700-892C-5A8C4FF3FB55}" type="datetimeFigureOut">
              <a:rPr lang="pl-PL" smtClean="0"/>
              <a:t>16.09.2021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289BE-ED12-44AC-95B4-2C229987129D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5DDFF-04F6-4700-892C-5A8C4FF3FB55}" type="datetimeFigureOut">
              <a:rPr lang="pl-PL" smtClean="0"/>
              <a:t>16.09.2021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289BE-ED12-44AC-95B4-2C229987129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5DDFF-04F6-4700-892C-5A8C4FF3FB55}" type="datetimeFigureOut">
              <a:rPr lang="pl-PL" smtClean="0"/>
              <a:t>16.09.2021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289BE-ED12-44AC-95B4-2C229987129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5DDFF-04F6-4700-892C-5A8C4FF3FB55}" type="datetimeFigureOut">
              <a:rPr lang="pl-PL" smtClean="0"/>
              <a:t>16.09.2021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289BE-ED12-44AC-95B4-2C229987129D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5DDFF-04F6-4700-892C-5A8C4FF3FB55}" type="datetimeFigureOut">
              <a:rPr lang="pl-PL" smtClean="0"/>
              <a:t>16.09.2021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289BE-ED12-44AC-95B4-2C229987129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5DDFF-04F6-4700-892C-5A8C4FF3FB55}" type="datetimeFigureOut">
              <a:rPr lang="pl-PL" smtClean="0"/>
              <a:t>16.09.2021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289BE-ED12-44AC-95B4-2C229987129D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5DDFF-04F6-4700-892C-5A8C4FF3FB55}" type="datetimeFigureOut">
              <a:rPr lang="pl-PL" smtClean="0"/>
              <a:t>16.09.2021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289BE-ED12-44AC-95B4-2C229987129D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5DDFF-04F6-4700-892C-5A8C4FF3FB55}" type="datetimeFigureOut">
              <a:rPr lang="pl-PL" smtClean="0"/>
              <a:t>16.09.2021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289BE-ED12-44AC-95B4-2C229987129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5DDFF-04F6-4700-892C-5A8C4FF3FB55}" type="datetimeFigureOut">
              <a:rPr lang="pl-PL" smtClean="0"/>
              <a:t>16.09.2021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289BE-ED12-44AC-95B4-2C229987129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5DDFF-04F6-4700-892C-5A8C4FF3FB55}" type="datetimeFigureOut">
              <a:rPr lang="pl-PL" smtClean="0"/>
              <a:t>16.09.2021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289BE-ED12-44AC-95B4-2C229987129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5DDFF-04F6-4700-892C-5A8C4FF3FB55}" type="datetimeFigureOut">
              <a:rPr lang="pl-PL" smtClean="0"/>
              <a:t>16.09.2021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289BE-ED12-44AC-95B4-2C229987129D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545DDFF-04F6-4700-892C-5A8C4FF3FB55}" type="datetimeFigureOut">
              <a:rPr lang="pl-PL" smtClean="0"/>
              <a:t>16.09.2021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19289BE-ED12-44AC-95B4-2C229987129D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4294967295"/>
          </p:nvPr>
        </p:nvSpPr>
        <p:spPr>
          <a:xfrm>
            <a:off x="899592" y="1124744"/>
            <a:ext cx="7704856" cy="187220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pl-PL" sz="3000" b="1" dirty="0"/>
              <a:t>JSOS – Jednolity System Obsługi </a:t>
            </a:r>
            <a:r>
              <a:rPr lang="pl-PL" sz="3000" b="1" dirty="0" smtClean="0"/>
              <a:t>Studenta</a:t>
            </a:r>
          </a:p>
          <a:p>
            <a:pPr marL="45720" indent="0">
              <a:buNone/>
            </a:pPr>
            <a:r>
              <a:rPr lang="pl-PL" sz="3000" b="1" dirty="0"/>
              <a:t/>
            </a:r>
            <a:br>
              <a:rPr lang="pl-PL" sz="3000" b="1" dirty="0"/>
            </a:br>
            <a:r>
              <a:rPr lang="pl-PL" sz="3000" dirty="0"/>
              <a:t>https://jsos.pwr.edu.pl/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40968"/>
            <a:ext cx="22860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690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94891"/>
            <a:ext cx="8854558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24944"/>
            <a:ext cx="3022584" cy="2151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700" y="2934071"/>
            <a:ext cx="3790577" cy="214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51520" y="332656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Logowanie do systemu / zmiana hasła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38174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8" y="886094"/>
            <a:ext cx="8930702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539552" y="188640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/>
              <a:t>Akceptacja / reklamacja ocen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73183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5" y="819095"/>
            <a:ext cx="8950271" cy="4528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539552" y="26064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Plan zajęć w danym semestrze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9741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827584" y="1484784"/>
            <a:ext cx="69127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 przypadku problemów z systemem Edukacja.CL/JSOS zapraszamy do kontaktu z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informatykiem wydziałowym: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Adam Pierściński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– adam.pierscinski@pwr.edu.pl </a:t>
            </a:r>
            <a:b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 tel. 071 320 42 44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407563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227687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Dziękuję </a:t>
            </a:r>
            <a:r>
              <a:rPr lang="pl-PL" dirty="0" smtClean="0"/>
              <a:t>za uwagę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4314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Pakiet Office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45</TotalTime>
  <Words>38</Words>
  <Application>Microsoft Office PowerPoint</Application>
  <PresentationFormat>Pokaz na ekranie (4:3)</PresentationFormat>
  <Paragraphs>8</Paragraphs>
  <Slides>6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Aerodynamiczny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Wiśniewski Michał</dc:creator>
  <cp:lastModifiedBy>Pierściński Adam</cp:lastModifiedBy>
  <cp:revision>10</cp:revision>
  <dcterms:created xsi:type="dcterms:W3CDTF">2019-09-25T06:45:58Z</dcterms:created>
  <dcterms:modified xsi:type="dcterms:W3CDTF">2021-09-16T09:08:52Z</dcterms:modified>
</cp:coreProperties>
</file>